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4"/>
    <p:sldId id="257" r:id="rId15"/>
    <p:sldId id="258" r:id="rId16"/>
    <p:sldId id="259" r:id="rId17"/>
    <p:sldId id="260" r:id="rId18"/>
    <p:sldId id="261" r:id="rId19"/>
    <p:sldId id="262" r:id="rId20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Cormorant Garamond Medium" charset="1" panose="00000600000000000000"/>
      <p:regular r:id="rId10"/>
    </p:embeddedFont>
    <p:embeddedFont>
      <p:font typeface="Cormorant Garamond Medium Bold" charset="1" panose="00000700000000000000"/>
      <p:regular r:id="rId11"/>
    </p:embeddedFont>
    <p:embeddedFont>
      <p:font typeface="Cormorant Garamond Medium Italics" charset="1" panose="00000600000000000000"/>
      <p:regular r:id="rId12"/>
    </p:embeddedFont>
    <p:embeddedFont>
      <p:font typeface="Cormorant Garamond Medium Bold Italics" charset="1" panose="0000070000000000000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slides/slide1.xml" Type="http://schemas.openxmlformats.org/officeDocument/2006/relationships/slide"/><Relationship Id="rId15" Target="slides/slide2.xml" Type="http://schemas.openxmlformats.org/officeDocument/2006/relationships/slide"/><Relationship Id="rId16" Target="slides/slide3.xml" Type="http://schemas.openxmlformats.org/officeDocument/2006/relationships/slide"/><Relationship Id="rId17" Target="slides/slide4.xml" Type="http://schemas.openxmlformats.org/officeDocument/2006/relationships/slide"/><Relationship Id="rId18" Target="slides/slide5.xml" Type="http://schemas.openxmlformats.org/officeDocument/2006/relationships/slide"/><Relationship Id="rId19" Target="slides/slide6.xml" Type="http://schemas.openxmlformats.org/officeDocument/2006/relationships/slide"/><Relationship Id="rId2" Target="presProps.xml" Type="http://schemas.openxmlformats.org/officeDocument/2006/relationships/presProps"/><Relationship Id="rId20" Target="slides/slide7.xml" Type="http://schemas.openxmlformats.org/officeDocument/2006/relationships/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png" Type="http://schemas.openxmlformats.org/officeDocument/2006/relationships/image"/><Relationship Id="rId4" Target="../media/image10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blipFill>
          <a:blip r:embed="rId2"/>
          <a:srcRect l="7953" t="0" r="7953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77349" y="6792595"/>
            <a:ext cx="6521089" cy="2465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59"/>
              </a:lnSpc>
            </a:pPr>
            <a:r>
              <a:rPr lang="en-US" sz="3899" u="sng">
                <a:solidFill>
                  <a:srgbClr val="545454"/>
                </a:solidFill>
                <a:latin typeface="Cormorant Garamond Medium Bold"/>
              </a:rPr>
              <a:t>Blog In</a:t>
            </a:r>
          </a:p>
          <a:p>
            <a:pPr algn="ctr">
              <a:lnSpc>
                <a:spcPts val="4759"/>
              </a:lnSpc>
            </a:pPr>
          </a:p>
          <a:p>
            <a:pPr algn="ctr">
              <a:lnSpc>
                <a:spcPts val="4759"/>
              </a:lnSpc>
            </a:pPr>
            <a:r>
              <a:rPr lang="en-US" sz="3400">
                <a:solidFill>
                  <a:srgbClr val="545454"/>
                </a:solidFill>
                <a:latin typeface="Cormorant Garamond Medium Bold"/>
              </a:rPr>
              <a:t>Database Management Project for creating and sharing Blogs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0" y="2078974"/>
            <a:ext cx="18288000" cy="550926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5641354" y="942975"/>
            <a:ext cx="5124212" cy="738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20"/>
              </a:lnSpc>
            </a:pPr>
            <a:r>
              <a:rPr lang="en-US" sz="4300" u="sng">
                <a:solidFill>
                  <a:srgbClr val="000000"/>
                </a:solidFill>
                <a:latin typeface="Cormorant Garamond Medium Bold"/>
              </a:rPr>
              <a:t>ER Diagram for Blog In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3800" t="0" r="3800" b="0"/>
          <a:stretch>
            <a:fillRect/>
          </a:stretch>
        </p:blipFill>
        <p:spPr>
          <a:xfrm flipH="false" flipV="false" rot="0">
            <a:off x="8671655" y="539518"/>
            <a:ext cx="9148544" cy="4603982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028700" y="5827322"/>
            <a:ext cx="8575666" cy="4057362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67218" y="463318"/>
            <a:ext cx="8504438" cy="4392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4000" u="sng">
                <a:solidFill>
                  <a:srgbClr val="000000"/>
                </a:solidFill>
                <a:latin typeface="Cormorant Garamond Medium Bold"/>
              </a:rPr>
              <a:t> Login </a:t>
            </a:r>
          </a:p>
          <a:p>
            <a:pPr>
              <a:lnSpc>
                <a:spcPts val="4899"/>
              </a:lnSpc>
            </a:pPr>
          </a:p>
          <a:p>
            <a:pPr>
              <a:lnSpc>
                <a:spcPts val="4899"/>
              </a:lnSpc>
            </a:pPr>
            <a:r>
              <a:rPr lang="en-US" sz="3500">
                <a:solidFill>
                  <a:srgbClr val="000000"/>
                </a:solidFill>
                <a:latin typeface="Cormorant Garamond Medium Bold"/>
              </a:rPr>
              <a:t>After Login to </a:t>
            </a:r>
            <a:r>
              <a:rPr lang="en-US" sz="3500" u="sng">
                <a:solidFill>
                  <a:srgbClr val="000000"/>
                </a:solidFill>
                <a:latin typeface="Cormorant Garamond Medium Bold"/>
              </a:rPr>
              <a:t>Blog In,</a:t>
            </a:r>
            <a:r>
              <a:rPr lang="en-US" sz="3500">
                <a:solidFill>
                  <a:srgbClr val="000000"/>
                </a:solidFill>
                <a:latin typeface="Cormorant Garamond Medium Bold"/>
              </a:rPr>
              <a:t> user will be navigating to home page of website, where user can </a:t>
            </a:r>
          </a:p>
          <a:p>
            <a:pPr>
              <a:lnSpc>
                <a:spcPts val="4899"/>
              </a:lnSpc>
            </a:pPr>
            <a:r>
              <a:rPr lang="en-US" sz="3500">
                <a:solidFill>
                  <a:srgbClr val="000000"/>
                </a:solidFill>
                <a:latin typeface="Cormorant Garamond Medium Bold"/>
              </a:rPr>
              <a:t>1) Create New Blog</a:t>
            </a:r>
          </a:p>
          <a:p>
            <a:pPr>
              <a:lnSpc>
                <a:spcPts val="4899"/>
              </a:lnSpc>
            </a:pPr>
            <a:r>
              <a:rPr lang="en-US" sz="3499">
                <a:solidFill>
                  <a:srgbClr val="000000"/>
                </a:solidFill>
                <a:latin typeface="Cormorant Garamond Medium Bold"/>
              </a:rPr>
              <a:t>2) View Other's Blogs</a:t>
            </a:r>
          </a:p>
          <a:p>
            <a:pPr>
              <a:lnSpc>
                <a:spcPts val="4900"/>
              </a:lnSpc>
            </a:pPr>
            <a:r>
              <a:rPr lang="en-US" sz="3499">
                <a:solidFill>
                  <a:srgbClr val="000000"/>
                </a:solidFill>
                <a:latin typeface="Cormorant Garamond Medium Bold"/>
              </a:rPr>
              <a:t>3) View his/her Blogs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1687775" y="7352018"/>
            <a:ext cx="3503683" cy="1003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219"/>
              </a:lnSpc>
            </a:pPr>
            <a:r>
              <a:rPr lang="en-US" sz="5871" u="sng">
                <a:solidFill>
                  <a:srgbClr val="000000"/>
                </a:solidFill>
                <a:latin typeface="Cormorant Garamond Medium Bold"/>
              </a:rPr>
              <a:t>Home page</a:t>
            </a:r>
            <a:r>
              <a:rPr lang="en-US" sz="5871">
                <a:solidFill>
                  <a:srgbClr val="000000"/>
                </a:solidFill>
                <a:latin typeface="Cormorant Garamond Medium Bold"/>
              </a:rPr>
              <a:t> 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411480" y="744812"/>
            <a:ext cx="9789865" cy="4576762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0186264" y="5474567"/>
            <a:ext cx="6714992" cy="38652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60"/>
              </a:lnSpc>
            </a:pPr>
            <a:r>
              <a:rPr lang="en-US" sz="3900" u="sng">
                <a:solidFill>
                  <a:srgbClr val="000000"/>
                </a:solidFill>
                <a:latin typeface="Cormorant Garamond Medium Bold"/>
              </a:rPr>
              <a:t>Create New Blog</a:t>
            </a:r>
          </a:p>
          <a:p>
            <a:pPr algn="ctr">
              <a:lnSpc>
                <a:spcPts val="5040"/>
              </a:lnSpc>
            </a:pPr>
          </a:p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000000"/>
                </a:solidFill>
                <a:latin typeface="Cormorant Garamond Medium Bold"/>
              </a:rPr>
              <a:t>Here user can create New Blog and also can choose whether he/she want to publlish the blog, (once published any one can see his/her Blog) 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8653847" y="5330139"/>
            <a:ext cx="8605453" cy="4092968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028700" y="690851"/>
            <a:ext cx="8746378" cy="4067066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9775078" y="952500"/>
            <a:ext cx="8170691" cy="27973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79"/>
              </a:lnSpc>
            </a:pPr>
            <a:r>
              <a:rPr lang="en-US" sz="3985" u="sng">
                <a:solidFill>
                  <a:srgbClr val="000000"/>
                </a:solidFill>
                <a:latin typeface="Cormorant Garamond Medium Bold"/>
              </a:rPr>
              <a:t>View Other's Blogs</a:t>
            </a:r>
          </a:p>
          <a:p>
            <a:pPr algn="ctr">
              <a:lnSpc>
                <a:spcPts val="5579"/>
              </a:lnSpc>
            </a:pPr>
          </a:p>
          <a:p>
            <a:pPr algn="ctr">
              <a:lnSpc>
                <a:spcPts val="5579"/>
              </a:lnSpc>
            </a:pPr>
            <a:r>
              <a:rPr lang="en-US" sz="3985">
                <a:solidFill>
                  <a:srgbClr val="000000"/>
                </a:solidFill>
                <a:latin typeface="Cormorant Garamond Medium Bold"/>
              </a:rPr>
              <a:t>User can view other users Blog as well (but only the published one's)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639401" y="6798774"/>
            <a:ext cx="2762488" cy="1041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539"/>
              </a:lnSpc>
            </a:pPr>
            <a:r>
              <a:rPr lang="en-US" sz="6099" u="sng">
                <a:solidFill>
                  <a:srgbClr val="000000"/>
                </a:solidFill>
                <a:latin typeface="Cormorant Garamond Medium Bold"/>
              </a:rPr>
              <a:t>Full Blog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531060" y="363075"/>
            <a:ext cx="9041164" cy="4260648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9572223" y="5524483"/>
            <a:ext cx="7872826" cy="3729751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531060" y="5528549"/>
            <a:ext cx="7916464" cy="3725686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1762997" y="759346"/>
            <a:ext cx="4719492" cy="36077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13"/>
              </a:lnSpc>
            </a:pPr>
            <a:r>
              <a:rPr lang="en-US" sz="5581" u="sng">
                <a:solidFill>
                  <a:srgbClr val="000000"/>
                </a:solidFill>
                <a:latin typeface="Cormorant Garamond Medium Bold"/>
              </a:rPr>
              <a:t>My Blogs</a:t>
            </a:r>
          </a:p>
          <a:p>
            <a:pPr algn="ctr">
              <a:lnSpc>
                <a:spcPts val="6991"/>
              </a:lnSpc>
            </a:pPr>
          </a:p>
          <a:p>
            <a:pPr algn="ctr">
              <a:lnSpc>
                <a:spcPts val="6991"/>
              </a:lnSpc>
            </a:pPr>
            <a:r>
              <a:rPr lang="en-US" sz="4993">
                <a:solidFill>
                  <a:srgbClr val="000000"/>
                </a:solidFill>
                <a:latin typeface="Cormorant Garamond Medium Bold"/>
              </a:rPr>
              <a:t>User can  view,edit</a:t>
            </a:r>
          </a:p>
          <a:p>
            <a:pPr algn="ctr">
              <a:lnSpc>
                <a:spcPts val="6991"/>
              </a:lnSpc>
            </a:pPr>
            <a:r>
              <a:rPr lang="en-US" sz="4993">
                <a:solidFill>
                  <a:srgbClr val="000000"/>
                </a:solidFill>
                <a:latin typeface="Cormorant Garamond Medium Bold"/>
              </a:rPr>
              <a:t>&amp; delete the Blog 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255823" y="9144000"/>
            <a:ext cx="10032177" cy="10043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206"/>
              </a:lnSpc>
            </a:pPr>
            <a:r>
              <a:rPr lang="en-US" sz="5861" u="sng">
                <a:solidFill>
                  <a:srgbClr val="000000"/>
                </a:solidFill>
                <a:latin typeface="Cormorant Garamond Medium"/>
              </a:rPr>
              <a:t>Full Blog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227416" y="9216390"/>
            <a:ext cx="2523751" cy="9319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28"/>
              </a:lnSpc>
            </a:pPr>
            <a:r>
              <a:rPr lang="en-US" sz="5449" u="sng">
                <a:solidFill>
                  <a:srgbClr val="000000"/>
                </a:solidFill>
                <a:latin typeface="Cormorant Garamond Medium"/>
              </a:rPr>
              <a:t>Edit Blog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769753" y="1028700"/>
            <a:ext cx="16748493" cy="7840388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339619" y="6082913"/>
            <a:ext cx="5006347" cy="31753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53"/>
              </a:lnSpc>
            </a:pPr>
            <a:r>
              <a:rPr lang="en-US" sz="3609">
                <a:solidFill>
                  <a:srgbClr val="000000"/>
                </a:solidFill>
                <a:latin typeface="Cormorant Garamond Medium Bold"/>
              </a:rPr>
              <a:t>Tech Stack Used:</a:t>
            </a:r>
          </a:p>
          <a:p>
            <a:pPr algn="ctr">
              <a:lnSpc>
                <a:spcPts val="5053"/>
              </a:lnSpc>
            </a:pPr>
            <a:r>
              <a:rPr lang="en-US" sz="1791">
                <a:solidFill>
                  <a:srgbClr val="000000"/>
                </a:solidFill>
                <a:latin typeface="Cormorant Garamond Medium Bold"/>
              </a:rPr>
              <a:t>Database: MySql</a:t>
            </a:r>
          </a:p>
          <a:p>
            <a:pPr algn="ctr">
              <a:lnSpc>
                <a:spcPts val="5053"/>
              </a:lnSpc>
            </a:pPr>
            <a:r>
              <a:rPr lang="en-US" sz="1791">
                <a:solidFill>
                  <a:srgbClr val="000000"/>
                </a:solidFill>
                <a:latin typeface="Cormorant Garamond Medium Bold"/>
              </a:rPr>
              <a:t>Backend: Node.js</a:t>
            </a:r>
          </a:p>
          <a:p>
            <a:pPr algn="ctr">
              <a:lnSpc>
                <a:spcPts val="5053"/>
              </a:lnSpc>
            </a:pPr>
            <a:r>
              <a:rPr lang="en-US" sz="1791">
                <a:solidFill>
                  <a:srgbClr val="000000"/>
                </a:solidFill>
                <a:latin typeface="Cormorant Garamond Medium Bold"/>
              </a:rPr>
              <a:t>frontend: HTML,CSS,js</a:t>
            </a:r>
          </a:p>
          <a:p>
            <a:pPr algn="ctr">
              <a:lnSpc>
                <a:spcPts val="5053"/>
              </a:lnSpc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DAEhtoYccvc</dc:identifier>
  <dcterms:modified xsi:type="dcterms:W3CDTF">2011-08-01T06:04:30Z</dcterms:modified>
  <cp:revision>1</cp:revision>
  <dc:title>Database Management Project for creating and sharing Bllogs</dc:title>
</cp:coreProperties>
</file>